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20" r:id="rId4"/>
    <p:sldId id="323" r:id="rId5"/>
    <p:sldId id="322" r:id="rId6"/>
    <p:sldId id="324" r:id="rId7"/>
    <p:sldId id="325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32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34"/>
  </p:normalViewPr>
  <p:slideViewPr>
    <p:cSldViewPr snapToGrid="0" snapToObjects="1">
      <p:cViewPr varScale="1">
        <p:scale>
          <a:sx n="94" d="100"/>
          <a:sy n="94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sllab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securityheader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lang="en-GB" dirty="0"/>
            </a:br>
            <a:r>
              <a:rPr lang="en-US" sz="1800" b="0" dirty="0"/>
              <a:t>Basics.</a:t>
            </a:r>
            <a:br>
              <a:rPr lang="en-US" sz="1800" b="0" dirty="0"/>
            </a:br>
            <a:r>
              <a:rPr lang="en-US" sz="1800" b="0" dirty="0"/>
              <a:t>S</a:t>
            </a:r>
            <a:r>
              <a:rPr sz="1800" b="0" dirty="0"/>
              <a:t>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AB4189E-BAE6-804A-B4C2-3474298C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684A30-B0B9-121A-1DCE-B1D158D72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45" y="0"/>
            <a:ext cx="5389110" cy="571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0222-D75D-D643-ADA7-FEEBC55E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16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6500602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4" name="Picture 3" descr="A diagram of a key system&#10;&#10;Description automatically generated">
            <a:extLst>
              <a:ext uri="{FF2B5EF4-FFF2-40B4-BE49-F238E27FC236}">
                <a16:creationId xmlns:a16="http://schemas.microsoft.com/office/drawing/2014/main" id="{3745806E-83E7-1FB2-55CF-AAD3ED35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73" y="698500"/>
            <a:ext cx="6858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3" name="Picture 2" descr="A diagram of keys with text&#10;&#10;Description automatically generated">
            <a:extLst>
              <a:ext uri="{FF2B5EF4-FFF2-40B4-BE49-F238E27FC236}">
                <a16:creationId xmlns:a16="http://schemas.microsoft.com/office/drawing/2014/main" id="{1CAAA447-35FB-198E-D967-77845F20C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584200"/>
            <a:ext cx="7772400" cy="44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29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dirty="0"/>
              <a:t>VPN/</a:t>
            </a:r>
            <a:r>
              <a:rPr sz="180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9AAE3BE-7035-26B1-A0F5-3D7A54C9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DE4DF6-0587-3A45-78E5-2682FD0B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52" y="704850"/>
            <a:ext cx="6650511" cy="506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86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9A1C6C1-600C-BAF8-AA64-67B52D2AD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EDD086-DB80-C52A-67AE-41DCF5F50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97" y="723900"/>
            <a:ext cx="5843323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24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5" y="518796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05" y="661977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111</Words>
  <Application>Microsoft Macintosh PowerPoint</Application>
  <PresentationFormat>On-screen Show (16:10)</PresentationFormat>
  <Paragraphs>19</Paragraphs>
  <Slides>69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Tunnelling Basics.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Tunnelling Scanners SSL/TLS VPN/IPSec  Prof Bill Buchanan OBE  http://asecuritysite.com/encryption http://asecuritysite.com/unit06 </dc:title>
  <cp:lastModifiedBy>Buchanan, Bill</cp:lastModifiedBy>
  <cp:revision>11</cp:revision>
  <dcterms:modified xsi:type="dcterms:W3CDTF">2024-03-19T08:51:30Z</dcterms:modified>
</cp:coreProperties>
</file>